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1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7663ee76c14d03" /><Relationship Type="http://schemas.openxmlformats.org/officeDocument/2006/relationships/extended-properties" Target="/docProps/app.xml" Id="Rfada0f1aa0b64097" /><Relationship Type="http://schemas.openxmlformats.org/officeDocument/2006/relationships/officeDocument" Target="/ppt/presentation.xml" Id="Re273576fe2e94c6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569a50dbb04e27"/>
    <p:sldMasterId xmlns:r="http://schemas.openxmlformats.org/officeDocument/2006/relationships" id="2147483650" r:id="R8c77363cf77d4b81"/>
  </p:sldMasterIdLst>
  <p:notesMasterIdLst>
    <p:notesMasterId xmlns:r="http://schemas.openxmlformats.org/officeDocument/2006/relationships" r:id="Rcb85b9267c8b486a"/>
  </p:notesMasterIdLst>
  <p:sldIdLst>
    <p:sldId xmlns:r="http://schemas.openxmlformats.org/officeDocument/2006/relationships" id="256" r:id="R4f60fc91ab9f4cdf"/>
    <p:sldId xmlns:r="http://schemas.openxmlformats.org/officeDocument/2006/relationships" id="257" r:id="Rde6465cf46ab4de5"/>
    <p:sldId xmlns:r="http://schemas.openxmlformats.org/officeDocument/2006/relationships" id="258" r:id="R84c4dbce62c4423a"/>
    <p:sldId xmlns:r="http://schemas.openxmlformats.org/officeDocument/2006/relationships" id="259" r:id="Rea0161708be34756"/>
    <p:sldId xmlns:r="http://schemas.openxmlformats.org/officeDocument/2006/relationships" id="260" r:id="Rd912145ea15048a1"/>
    <p:sldId xmlns:r="http://schemas.openxmlformats.org/officeDocument/2006/relationships" id="261" r:id="R74b1a4942f8542f4"/>
    <p:sldId xmlns:r="http://schemas.openxmlformats.org/officeDocument/2006/relationships" id="262" r:id="Rbd2883b162084552"/>
    <p:sldId xmlns:r="http://schemas.openxmlformats.org/officeDocument/2006/relationships" id="263" r:id="R18997e87e9774df5"/>
    <p:sldId xmlns:r="http://schemas.openxmlformats.org/officeDocument/2006/relationships" id="264" r:id="Re0a873707ac141b6"/>
    <p:sldId xmlns:r="http://schemas.openxmlformats.org/officeDocument/2006/relationships" id="265" r:id="Rc766c7fc002b4e8d"/>
    <p:sldId xmlns:r="http://schemas.openxmlformats.org/officeDocument/2006/relationships" id="266" r:id="Re9be348fee7e474f"/>
    <p:sldId xmlns:r="http://schemas.openxmlformats.org/officeDocument/2006/relationships" id="267" r:id="Rec757e41e96647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f4df2e6841456d" /><Relationship Type="http://schemas.openxmlformats.org/officeDocument/2006/relationships/slideMaster" Target="/ppt/slideMasters/slideMaster1.xml" Id="Re9569a50dbb04e27" /><Relationship Type="http://schemas.openxmlformats.org/officeDocument/2006/relationships/slideMaster" Target="/ppt/slideMasters/slideMaster2.xml" Id="R8c77363cf77d4b81" /><Relationship Type="http://schemas.openxmlformats.org/officeDocument/2006/relationships/notesMaster" Target="/ppt/notesMasters/notesMaster1.xml" Id="Rcb85b9267c8b486a" /><Relationship Type="http://schemas.openxmlformats.org/officeDocument/2006/relationships/presProps" Target="/ppt/presProps.xml" Id="R4a1708627d9b4eec" /><Relationship Type="http://schemas.openxmlformats.org/officeDocument/2006/relationships/tableStyles" Target="/ppt/tableStyles.xml" Id="R691f1f5e1bce49a3" /><Relationship Type="http://schemas.openxmlformats.org/officeDocument/2006/relationships/slide" Target="/ppt/slides/slide1.xml" Id="R4f60fc91ab9f4cdf" /><Relationship Type="http://schemas.openxmlformats.org/officeDocument/2006/relationships/slide" Target="/ppt/slides/slide2.xml" Id="Rde6465cf46ab4de5" /><Relationship Type="http://schemas.openxmlformats.org/officeDocument/2006/relationships/slide" Target="/ppt/slides/slide3.xml" Id="R84c4dbce62c4423a" /><Relationship Type="http://schemas.openxmlformats.org/officeDocument/2006/relationships/slide" Target="/ppt/slides/slide4.xml" Id="Rea0161708be34756" /><Relationship Type="http://schemas.openxmlformats.org/officeDocument/2006/relationships/slide" Target="/ppt/slides/slide5.xml" Id="Rd912145ea15048a1" /><Relationship Type="http://schemas.openxmlformats.org/officeDocument/2006/relationships/slide" Target="/ppt/slides/slide6.xml" Id="R74b1a4942f8542f4" /><Relationship Type="http://schemas.openxmlformats.org/officeDocument/2006/relationships/slide" Target="/ppt/slides/slide7.xml" Id="Rbd2883b162084552" /><Relationship Type="http://schemas.openxmlformats.org/officeDocument/2006/relationships/slide" Target="/ppt/slides/slide8.xml" Id="R18997e87e9774df5" /><Relationship Type="http://schemas.openxmlformats.org/officeDocument/2006/relationships/slide" Target="/ppt/slides/slide9.xml" Id="Re0a873707ac141b6" /><Relationship Type="http://schemas.openxmlformats.org/officeDocument/2006/relationships/slide" Target="/ppt/slides/slide10.xml" Id="Rc766c7fc002b4e8d" /><Relationship Type="http://schemas.openxmlformats.org/officeDocument/2006/relationships/slide" Target="/ppt/slides/slide11.xml" Id="Re9be348fee7e474f" /><Relationship Type="http://schemas.openxmlformats.org/officeDocument/2006/relationships/slide" Target="/ppt/slides/slide12.xml" Id="Rec757e41e96647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c6c60191554048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MERXI">
      <a:dk1>
        <a:srgbClr val="10233D"/>
      </a:dk1>
      <a:lt1>
        <a:srgbClr val="FFFFFF"/>
      </a:lt1>
      <a:dk2>
        <a:srgbClr val="0A3FB8"/>
      </a:dk2>
      <a:lt2>
        <a:srgbClr val="FCFAF4"/>
      </a:lt2>
      <a:accent1>
        <a:srgbClr val="145BFF"/>
      </a:accent1>
      <a:accent2>
        <a:srgbClr val="0A3FB8"/>
      </a:accent2>
      <a:accent3>
        <a:srgbClr val="D79B18"/>
      </a:accent3>
      <a:accent4>
        <a:srgbClr val="FF6A1A"/>
      </a:accent4>
      <a:accent5>
        <a:srgbClr val="11BED0"/>
      </a:accent5>
      <a:accent6>
        <a:srgbClr val="EAF2F7"/>
      </a:accent6>
      <a:hlink>
        <a:srgbClr val="145BFF"/>
      </a:hlink>
      <a:folHlink>
        <a:srgbClr val="0A3FB8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MERX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7594b596ca04f60" /><Relationship Type="http://schemas.openxmlformats.org/officeDocument/2006/relationships/notesMaster" Target="/ppt/notesMasters/notesMaster1.xml" Id="R4f2fe80bf9c14c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f7b13a89624840" /><Relationship Type="http://schemas.openxmlformats.org/officeDocument/2006/relationships/notesMaster" Target="/ppt/notesMasters/notesMaster1.xml" Id="R346e4c219cb44d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a8127a022f94cf2" /><Relationship Type="http://schemas.openxmlformats.org/officeDocument/2006/relationships/notesMaster" Target="/ppt/notesMasters/notesMaster1.xml" Id="R794da16d8a9a4b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8360bc5a674a38" /><Relationship Type="http://schemas.openxmlformats.org/officeDocument/2006/relationships/notesMaster" Target="/ppt/notesMasters/notesMaster1.xml" Id="R5256f351eb2a49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d48220da9ef40f7" /><Relationship Type="http://schemas.openxmlformats.org/officeDocument/2006/relationships/notesMaster" Target="/ppt/notesMasters/notesMaster1.xml" Id="R42bc5708f3f04f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91b739f28004a39" /><Relationship Type="http://schemas.openxmlformats.org/officeDocument/2006/relationships/notesMaster" Target="/ppt/notesMasters/notesMaster1.xml" Id="R450eb54faa0842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ff22bd0c084ce4" /><Relationship Type="http://schemas.openxmlformats.org/officeDocument/2006/relationships/notesMaster" Target="/ppt/notesMasters/notesMaster1.xml" Id="Rd463bbcc005a4f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04915e5f644167" /><Relationship Type="http://schemas.openxmlformats.org/officeDocument/2006/relationships/notesMaster" Target="/ppt/notesMasters/notesMaster1.xml" Id="Rba455aaed95745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829037bb04d4fbf" /><Relationship Type="http://schemas.openxmlformats.org/officeDocument/2006/relationships/notesMaster" Target="/ppt/notesMasters/notesMaster1.xml" Id="Re3dadd5a967e45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f499207ccd4b0b" /><Relationship Type="http://schemas.openxmlformats.org/officeDocument/2006/relationships/notesMaster" Target="/ppt/notesMasters/notesMaster1.xml" Id="R60c33808ef4f4a4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f313391adc44d3" /><Relationship Type="http://schemas.openxmlformats.org/officeDocument/2006/relationships/notesMaster" Target="/ppt/notesMasters/notesMaster1.xml" Id="R055e79d8bbe34af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82078908fbc4aec" /><Relationship Type="http://schemas.openxmlformats.org/officeDocument/2006/relationships/notesMaster" Target="/ppt/notesMasters/notesMaster1.xml" Id="R180668c1834841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MERXI 可编辑版式模板。请替换标题、正文、图片与示例数据后使用。图像由 image_gen 生成，官方 Logo 来自 MERXI SVG 母版。品牌字体：MiSans / Geist，数据：IBM Plex Sans Condensed。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c2de7a16ad40c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dde900df01f4b9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b21dae98907483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fd1aa592f244b1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3061f4e23054fb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8139b7370e849ce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62bd299ce294bbc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12dcf6f0caa41b1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c21fc9da95e4476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ed64a50988149be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8b61f6dd2ab43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>
  <p:cSld name="MERXI Cov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5419280-547A-4A4A-ABCE-B2D6D843CDE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47900"/>
            <a:ext cx="10820400" cy="3429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在此输入内容</a:t>
            </a:r>
          </a:p>
        </p:txBody>
      </p:sp>
    </p:spTree>
  </p:cSld>
</p:sldLayout>
</file>

<file path=ppt/slideLayouts/slideLayout3.xml><?xml version="1.0" encoding="utf-8"?>
<p:sldLayout xmlns:p="http://schemas.openxmlformats.org/presentationml/2006/main">
  <p:cSld name="MERXI Sec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E641E95-6385-4CBB-B45E-784342DE72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47900"/>
            <a:ext cx="10820400" cy="3429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在此输入内容</a:t>
            </a:r>
          </a:p>
        </p:txBody>
      </p:sp>
    </p:spTree>
  </p:cSld>
</p:sldLayout>
</file>

<file path=ppt/slideLayouts/slideLayout4.xml><?xml version="1.0" encoding="utf-8"?>
<p:sldLayout xmlns:p="http://schemas.openxmlformats.org/presentationml/2006/main">
  <p:cSld name="MERXI Imag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189151D-8B32-4555-AB05-2159D0ABCA4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47900"/>
            <a:ext cx="10820400" cy="3429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在此输入内容</a:t>
            </a:r>
          </a:p>
        </p:txBody>
      </p:sp>
    </p:spTree>
  </p:cSld>
</p:sldLayout>
</file>

<file path=ppt/slideLayouts/slideLayout5.xml><?xml version="1.0" encoding="utf-8"?>
<p:sldLayout xmlns:p="http://schemas.openxmlformats.org/presentationml/2006/main">
  <p:cSld name="MERXI 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891E284B-C41E-479D-AD54-0AABFCB5418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47900"/>
            <a:ext cx="10820400" cy="3429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在此输入内容</a:t>
            </a:r>
          </a:p>
        </p:txBody>
      </p:sp>
    </p:spTree>
  </p:cSld>
</p:sldLayout>
</file>

<file path=ppt/slideLayouts/slideLayout6.xml><?xml version="1.0" encoding="utf-8"?>
<p:sldLayout xmlns:p="http://schemas.openxmlformats.org/presentationml/2006/main">
  <p:cSld name="MERXI Char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968A606F-283D-4766-B767-AAD9AA6611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47900"/>
            <a:ext cx="10820400" cy="3429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在此输入内容</a:t>
            </a:r>
          </a:p>
        </p:txBody>
      </p:sp>
    </p:spTree>
  </p:cSld>
</p:sldLayout>
</file>

<file path=ppt/slideLayouts/slideLayout7.xml><?xml version="1.0" encoding="utf-8"?>
<p:sldLayout xmlns:p="http://schemas.openxmlformats.org/presentationml/2006/main">
  <p:cSld name="MERXI Tab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882BBC61-83D2-4F84-97D2-9B0250D5EF9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47900"/>
            <a:ext cx="10820400" cy="3429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在此输入内容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MERXI Roadmap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3601A26-4C14-4614-8C3B-F35608FB22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47900"/>
            <a:ext cx="10820400" cy="3429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在此输入内容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MERXI Quot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8A30B8B4-B864-41A6-8879-BD1DFB0A06F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47900"/>
            <a:ext cx="10820400" cy="3429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在此输入内容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MERXI Closing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DAD12A7-F99D-4C1F-A7E5-E156C04FA38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47900"/>
            <a:ext cx="10820400" cy="3429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在此输入内容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MERXI Gu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CD39B97C-B3FB-4D3F-B050-A7E85E7621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247900"/>
            <a:ext cx="10820400" cy="3429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在此输入内容</a:t>
            </a:r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4a0cf2886047de" /><Relationship Type="http://schemas.openxmlformats.org/officeDocument/2006/relationships/slideLayout" Target="/ppt/slideLayouts/slideLayout1.xml" Id="Rad980920953e4ac6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5f0acc1dea1b473a" /><Relationship Type="http://schemas.openxmlformats.org/officeDocument/2006/relationships/slideLayout" Target="/ppt/slideLayouts/slideLayout2.xml" Id="R4af6dc4b24ae4e69" /><Relationship Type="http://schemas.openxmlformats.org/officeDocument/2006/relationships/slideLayout" Target="/ppt/slideLayouts/slideLayout3.xml" Id="R6063e64cf3d342be" /><Relationship Type="http://schemas.openxmlformats.org/officeDocument/2006/relationships/slideLayout" Target="/ppt/slideLayouts/slideLayout4.xml" Id="Rcdd374574b144e07" /><Relationship Type="http://schemas.openxmlformats.org/officeDocument/2006/relationships/slideLayout" Target="/ppt/slideLayouts/slideLayout5.xml" Id="R71f004b58075400a" /><Relationship Type="http://schemas.openxmlformats.org/officeDocument/2006/relationships/slideLayout" Target="/ppt/slideLayouts/slideLayout6.xml" Id="R85f38360ea794517" /><Relationship Type="http://schemas.openxmlformats.org/officeDocument/2006/relationships/slideLayout" Target="/ppt/slideLayouts/slideLayout7.xml" Id="Rbbff7364b2404c1d" /><Relationship Type="http://schemas.openxmlformats.org/officeDocument/2006/relationships/slideLayout" Target="/ppt/slideLayouts/slideLayout8.xml" Id="R34683583bace4ec8" /><Relationship Type="http://schemas.openxmlformats.org/officeDocument/2006/relationships/slideLayout" Target="/ppt/slideLayouts/slideLayout9.xml" Id="R4db50e6832104714" /><Relationship Type="http://schemas.openxmlformats.org/officeDocument/2006/relationships/slideLayout" Target="/ppt/slideLayouts/slideLayout10.xml" Id="R5267842682324744" /><Relationship Type="http://schemas.openxmlformats.org/officeDocument/2006/relationships/slideLayout" Target="/ppt/slideLayouts/slideLayout11.xml" Id="R0c0217e2706d4ee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980920953e4a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MERXI Cloud"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1" r:id="R4af6dc4b24ae4e69"/>
    <p:sldLayoutId xmlns:r="http://schemas.openxmlformats.org/officeDocument/2006/relationships" id="2147483652" r:id="R6063e64cf3d342be"/>
    <p:sldLayoutId xmlns:r="http://schemas.openxmlformats.org/officeDocument/2006/relationships" id="2147483653" r:id="Rcdd374574b144e07"/>
    <p:sldLayoutId xmlns:r="http://schemas.openxmlformats.org/officeDocument/2006/relationships" id="2147483654" r:id="R71f004b58075400a"/>
    <p:sldLayoutId xmlns:r="http://schemas.openxmlformats.org/officeDocument/2006/relationships" id="2147483655" r:id="R85f38360ea794517"/>
    <p:sldLayoutId xmlns:r="http://schemas.openxmlformats.org/officeDocument/2006/relationships" id="2147483656" r:id="Rbbff7364b2404c1d"/>
    <p:sldLayoutId xmlns:r="http://schemas.openxmlformats.org/officeDocument/2006/relationships" id="2147483657" r:id="R34683583bace4ec8"/>
    <p:sldLayoutId xmlns:r="http://schemas.openxmlformats.org/officeDocument/2006/relationships" id="2147483658" r:id="R4db50e6832104714"/>
    <p:sldLayoutId xmlns:r="http://schemas.openxmlformats.org/officeDocument/2006/relationships" id="2147483659" r:id="R5267842682324744"/>
    <p:sldLayoutId xmlns:r="http://schemas.openxmlformats.org/officeDocument/2006/relationships" id="2147483660" r:id="R0c0217e2706d4ee3"/>
  </p:sldLayoutIdLst>
</p:sldMaster>
</file>

<file path=ppt/slideMasters/theme/theme2.xml><?xml version="1.0" encoding="utf-8"?>
<a:theme xmlns:a="http://schemas.openxmlformats.org/drawingml/2006/main" name="ChatGPT">
  <a:themeElements>
    <a:clrScheme name="MERXI">
      <a:dk1>
        <a:srgbClr val="10233D"/>
      </a:dk1>
      <a:lt1>
        <a:srgbClr val="FFFFFF"/>
      </a:lt1>
      <a:dk2>
        <a:srgbClr val="0A3FB8"/>
      </a:dk2>
      <a:lt2>
        <a:srgbClr val="FCFAF4"/>
      </a:lt2>
      <a:accent1>
        <a:srgbClr val="145BFF"/>
      </a:accent1>
      <a:accent2>
        <a:srgbClr val="0A3FB8"/>
      </a:accent2>
      <a:accent3>
        <a:srgbClr val="D79B18"/>
      </a:accent3>
      <a:accent4>
        <a:srgbClr val="FF6A1A"/>
      </a:accent4>
      <a:accent5>
        <a:srgbClr val="11BED0"/>
      </a:accent5>
      <a:accent6>
        <a:srgbClr val="EAF2F7"/>
      </a:accent6>
      <a:hlink>
        <a:srgbClr val="145BFF"/>
      </a:hlink>
      <a:folHlink>
        <a:srgbClr val="0A3FB8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MERX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MERXI">
      <a:dk1>
        <a:srgbClr val="10233D"/>
      </a:dk1>
      <a:lt1>
        <a:srgbClr val="FFFFFF"/>
      </a:lt1>
      <a:dk2>
        <a:srgbClr val="0A3FB8"/>
      </a:dk2>
      <a:lt2>
        <a:srgbClr val="FCFAF4"/>
      </a:lt2>
      <a:accent1>
        <a:srgbClr val="145BFF"/>
      </a:accent1>
      <a:accent2>
        <a:srgbClr val="0A3FB8"/>
      </a:accent2>
      <a:accent3>
        <a:srgbClr val="D79B18"/>
      </a:accent3>
      <a:accent4>
        <a:srgbClr val="FF6A1A"/>
      </a:accent4>
      <a:accent5>
        <a:srgbClr val="11BED0"/>
      </a:accent5>
      <a:accent6>
        <a:srgbClr val="EAF2F7"/>
      </a:accent6>
      <a:hlink>
        <a:srgbClr val="145BFF"/>
      </a:hlink>
      <a:folHlink>
        <a:srgbClr val="0A3FB8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MERX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84e6ffd36e409c" /><Relationship Type="http://schemas.openxmlformats.org/officeDocument/2006/relationships/image" Target="/ppt/media/image.png" Id="Rc25750ec19c744a5" /><Relationship Type="http://schemas.openxmlformats.org/officeDocument/2006/relationships/image" Target="/ppt/media/image2.png" Id="R36969ed4027b4df8" /><Relationship Type="http://schemas.openxmlformats.org/officeDocument/2006/relationships/notesSlide" Target="/ppt/notesSlides/notesSlide1.xml" Id="Re7b10b04e1cf42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0791a9b5d37c4713" /><Relationship Type="http://schemas.openxmlformats.org/officeDocument/2006/relationships/image" Target="/ppt/media/image3.png" Id="R82de133803bd4358" /><Relationship Type="http://schemas.openxmlformats.org/officeDocument/2006/relationships/notesSlide" Target="/ppt/notesSlides/notesSlide2.xml" Id="Rdc21911b3c134a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45a1b0348d934056" /><Relationship Type="http://schemas.openxmlformats.org/officeDocument/2006/relationships/image" Target="/ppt/media/image4.png" Id="R363b2ad0e8fb47a0" /><Relationship Type="http://schemas.openxmlformats.org/officeDocument/2006/relationships/notesSlide" Target="/ppt/notesSlides/notesSlide3.xml" Id="R90f0ae55b23f4da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2929d01e5ca146fd" /><Relationship Type="http://schemas.openxmlformats.org/officeDocument/2006/relationships/image" Target="/ppt/media/image5.png" Id="Rdd6c9c8acaef4c92" /><Relationship Type="http://schemas.openxmlformats.org/officeDocument/2006/relationships/image" Target="/ppt/media/image6.png" Id="R18d41654569a49d8" /><Relationship Type="http://schemas.openxmlformats.org/officeDocument/2006/relationships/notesSlide" Target="/ppt/notesSlides/notesSlide4.xml" Id="R81c707ce029e4c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6bf924753edf466c" /><Relationship Type="http://schemas.openxmlformats.org/officeDocument/2006/relationships/image" Target="/ppt/media/image7.png" Id="R845657802b96497a" /><Relationship Type="http://schemas.openxmlformats.org/officeDocument/2006/relationships/notesSlide" Target="/ppt/notesSlides/notesSlide5.xml" Id="Re477bc4fa20449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d7f1bce9a84a09" /><Relationship Type="http://schemas.openxmlformats.org/officeDocument/2006/relationships/image" Target="/ppt/media/image8.png" Id="R6e68749e51454dfc" /><Relationship Type="http://schemas.openxmlformats.org/officeDocument/2006/relationships/chart" Target="/ppt/slides/charts/chart1.xml" Id="Rc2508f17fcb2476d" /><Relationship Type="http://schemas.openxmlformats.org/officeDocument/2006/relationships/notesSlide" Target="/ppt/notesSlides/notesSlide6.xml" Id="R34f2b4d677e24e0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f12e9b0ccc243c0" /><Relationship Type="http://schemas.openxmlformats.org/officeDocument/2006/relationships/image" Target="/ppt/media/image9.png" Id="R064809fad6414fb0" /><Relationship Type="http://schemas.openxmlformats.org/officeDocument/2006/relationships/notesSlide" Target="/ppt/notesSlides/notesSlide7.xml" Id="Rb2626d6eb7f547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61d0de81e4174fdc" /><Relationship Type="http://schemas.openxmlformats.org/officeDocument/2006/relationships/image" Target="/ppt/media/image10.png" Id="R088b30d8e23045f6" /><Relationship Type="http://schemas.openxmlformats.org/officeDocument/2006/relationships/notesSlide" Target="/ppt/notesSlides/notesSlide8.xml" Id="R617152f191d4496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938264076584482d" /><Relationship Type="http://schemas.openxmlformats.org/officeDocument/2006/relationships/image" Target="/ppt/media/image11.png" Id="R053df94315554e63" /><Relationship Type="http://schemas.openxmlformats.org/officeDocument/2006/relationships/image" Target="/ppt/media/image12.png" Id="R5187a15849674133" /><Relationship Type="http://schemas.openxmlformats.org/officeDocument/2006/relationships/notesSlide" Target="/ppt/notesSlides/notesSlide9.xml" Id="Re3feb2b38b1c4c0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bcdf0d7ec2bf4f81" /><Relationship Type="http://schemas.openxmlformats.org/officeDocument/2006/relationships/image" Target="/ppt/media/image13.png" Id="Rba6989166ba24cdc" /><Relationship Type="http://schemas.openxmlformats.org/officeDocument/2006/relationships/notesSlide" Target="/ppt/notesSlides/notesSlide10.xml" Id="Rc56e6c479f894c4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6f5192e5da214c0d" /><Relationship Type="http://schemas.openxmlformats.org/officeDocument/2006/relationships/image" Target="/ppt/media/image14.png" Id="R7f7334c4e0a24184" /><Relationship Type="http://schemas.openxmlformats.org/officeDocument/2006/relationships/image" Target="/ppt/media/image15.png" Id="R1a004d839f8e4fd5" /><Relationship Type="http://schemas.openxmlformats.org/officeDocument/2006/relationships/notesSlide" Target="/ppt/notesSlides/notesSlide11.xml" Id="R77a24c88a8cf497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8cb3fa7f728f4739" /><Relationship Type="http://schemas.openxmlformats.org/officeDocument/2006/relationships/image" Target="/ppt/media/image16.png" Id="R8c01510b442146d3" /><Relationship Type="http://schemas.openxmlformats.org/officeDocument/2006/relationships/notesSlide" Target="/ppt/notesSlides/notesSlide12.xml" Id="Rfa1ea7fd1986424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Illustrative</c:v>
          </c:tx>
          <c:spPr>
            <a:solidFill xmlns:a="http://schemas.openxmlformats.org/drawingml/2006/main">
              <a:srgbClr val="145BFF"/>
            </a:solidFill>
          </c:spPr>
          <c:cat>
            <c:strRef>
              <c:f>'Chart Data'!$A$2:$A$5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20</c:v>
                </c:pt>
                <c:pt idx="1">
                  <c:v>35</c:v>
                </c:pt>
                <c:pt idx="2">
                  <c:v>28</c:v>
                </c:pt>
                <c:pt idx="3">
                  <c:v>45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latin typeface="IBM Plex Sans Condensed"/>
                  <a:ea typeface="IBM Plex Sans Condensed"/>
                  <a:cs typeface="IBM Plex Sans Condensed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666666"/>
                </a:solidFill>
                <a:latin typeface="IBM Plex Sans Condensed"/>
                <a:ea typeface="IBM Plex Sans Condensed"/>
                <a:cs typeface="IBM Plex Sans Condensed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IBM Plex Sans Condensed"/>
                <a:ea typeface="IBM Plex Sans Condensed"/>
                <a:cs typeface="IBM Plex Sans Condensed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5750ec19c744a5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977EBC-2664-4672-884C-35DF37E17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17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516174"/>
                </a:solidFill>
                <a:latin typeface="Geist"/>
                <a:ea typeface="Geist"/>
                <a:cs typeface="Geist"/>
              </a:rPr>
              <a:t>01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969ed4027b4df8"/>
          <a:stretch xmlns:a="http://schemas.openxmlformats.org/drawingml/2006/main"/>
        </p:blipFill>
        <p:spPr>
          <a:xfrm xmlns:a="http://schemas.openxmlformats.org/drawingml/2006/main">
            <a:off x="5048250" y="1418752"/>
            <a:ext cx="7143750" cy="4020496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DF34C2-25C2-4D60-A693-CC3DDC19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523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48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品牌演示模板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FB71DD-9D77-4DD8-B047-63C35A1C7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5048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145BFF"/>
                </a:solidFill>
                <a:latin typeface="Geist"/>
                <a:ea typeface="Geist"/>
                <a:cs typeface="Geist"/>
              </a:defRPr>
            </a:pPr>
            <a:r>
              <a:rPr sz="2850" b="0">
                <a:solidFill>
                  <a:srgbClr val="145BFF"/>
                </a:solidFill>
                <a:latin typeface="Geist"/>
                <a:ea typeface="Geist"/>
                <a:cs typeface="Geist"/>
              </a:rPr>
              <a:t>Brand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A777EA-E7C9-4035-A5C5-4224AEFE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0540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项目名称 / 演讲者 / 日期</a:t>
            </a:r>
          </a:p>
        </p:txBody>
      </p:sp>
    </p:spTree>
    <p:extLst>
      <p:ext uri="{BB962C8B-B14F-4D97-AF65-F5344CB8AC3E}">
        <p14:creationId xmlns:p14="http://schemas.microsoft.com/office/powerpoint/2010/main" val="12038031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de133803bd4358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63B493-F4A3-4BCB-ABDA-A6518300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17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516174"/>
                </a:solidFill>
                <a:latin typeface="Geist"/>
                <a:ea typeface="Geist"/>
                <a:cs typeface="Geist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563FDE-1620-4697-AF80-7172AAC53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模板使用说明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9EAA2-1354-454F-9B74-85312A0B9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45BFF"/>
                </a:solidFill>
                <a:latin typeface="MiSans"/>
                <a:ea typeface="MiSans"/>
                <a:cs typeface="MiSans"/>
              </a:defRPr>
            </a:pPr>
            <a:r>
              <a:rPr sz="2400" b="1">
                <a:solidFill>
                  <a:srgbClr val="145BFF"/>
                </a:solidFill>
                <a:latin typeface="MiSans"/>
                <a:ea typeface="MiSans"/>
                <a:cs typeface="MiSans"/>
              </a:rPr>
              <a:t>01  复制合适的版式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D1BDEE-F245-441F-8932-870AF263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9810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替换标题与内容，保留 Logo 比例和安全区。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1C5D73-7578-49AE-9BB1-92B09C03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14775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45BFF"/>
                </a:solidFill>
                <a:latin typeface="MiSans"/>
                <a:ea typeface="MiSans"/>
                <a:cs typeface="MiSans"/>
              </a:defRPr>
            </a:pPr>
            <a:r>
              <a:rPr sz="2400" b="1">
                <a:solidFill>
                  <a:srgbClr val="145BFF"/>
                </a:solidFill>
                <a:latin typeface="MiSans"/>
                <a:ea typeface="MiSans"/>
                <a:cs typeface="MiSans"/>
              </a:rPr>
              <a:t>02  替换示例数据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237FDB-3CB4-4999-BD6F-41362270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14850"/>
            <a:ext cx="1028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图表与表格均可编辑。示例数值不代表业务表现。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E15FF7-1484-49A5-8004-DAB8B0AA7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43525"/>
            <a:ext cx="476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45BFF"/>
                </a:solidFill>
                <a:latin typeface="MiSans"/>
                <a:ea typeface="MiSans"/>
                <a:cs typeface="MiSans"/>
              </a:defRPr>
            </a:pPr>
            <a:r>
              <a:rPr sz="2400" b="1">
                <a:solidFill>
                  <a:srgbClr val="145BFF"/>
                </a:solidFill>
                <a:latin typeface="MiSans"/>
                <a:ea typeface="MiSans"/>
                <a:cs typeface="MiSans"/>
              </a:rPr>
              <a:t>03  字体与导出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79D419-8B75-4BB3-ACDE-FC279C1A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1009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安装 MiSans、Geist 与 IBM Plex Sans Condensed 后导出。</a:t>
            </a:r>
          </a:p>
        </p:txBody>
      </p:sp>
    </p:spTree>
    <p:extLst>
      <p:ext uri="{BB962C8B-B14F-4D97-AF65-F5344CB8AC3E}">
        <p14:creationId xmlns:p14="http://schemas.microsoft.com/office/powerpoint/2010/main" val="5483443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45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3b2ad0e8fb47a0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7CE225-D30A-4EA2-AA04-AAF48DD85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3948D3-A144-4A27-B170-6C946A7E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1905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4800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D80475-DF48-4676-AA8F-6689E435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57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章节标题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53F491-7A1F-4365-84AD-109F376C2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958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一句话说明本章节的内容</a:t>
            </a:r>
          </a:p>
        </p:txBody>
      </p:sp>
    </p:spTree>
    <p:extLst>
      <p:ext uri="{BB962C8B-B14F-4D97-AF65-F5344CB8AC3E}">
        <p14:creationId xmlns:p14="http://schemas.microsoft.com/office/powerpoint/2010/main" val="2106503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6c9c8acaef4c92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1E8CB7-77BB-4CB6-A50B-D59444E63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17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516174"/>
                </a:solidFill>
                <a:latin typeface="Geist"/>
                <a:ea typeface="Geist"/>
                <a:cs typeface="Geist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7BF911-0975-4567-B556-C26011BA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产品与机会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F80D74-96BD-43AF-BCA3-B25762BD3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05075"/>
            <a:ext cx="571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45BFF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145BFF"/>
                </a:solidFill>
                <a:latin typeface="MiSans"/>
                <a:ea typeface="MiSans"/>
                <a:cs typeface="MiSans"/>
              </a:rPr>
              <a:t>在这里写一个清晰观点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64A4A1-4BF1-45BF-9B49-7BAA83A78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60007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用两三句话介绍用户、场景与产品价值。</a:t>
            </a:r>
          </a:p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把关键事实与来源放在同一页。</a:t>
            </a:r>
          </a:p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保持每页一个明确主题。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41654569a49d8"/>
          <a:stretch xmlns:a="http://schemas.openxmlformats.org/drawingml/2006/main"/>
        </p:blipFill>
        <p:spPr>
          <a:xfrm xmlns:a="http://schemas.openxmlformats.org/drawingml/2006/main">
            <a:off x="7381875" y="2152650"/>
            <a:ext cx="3905250" cy="390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21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5657802b96497a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955CB9-7E50-418F-9880-BDA3D979E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17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516174"/>
                </a:solidFill>
                <a:latin typeface="Geist"/>
                <a:ea typeface="Geist"/>
                <a:cs typeface="Geist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44917F-DD8C-4B46-8A18-5267EF09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方案对比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4D5FBC-C89A-411F-BEB1-454F49DA1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95550"/>
            <a:ext cx="4857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45BFF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145BFF"/>
                </a:solidFill>
                <a:latin typeface="MiSans"/>
                <a:ea typeface="MiSans"/>
                <a:cs typeface="MiSans"/>
              </a:rPr>
              <a:t>方案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EB998D-7B56-4F67-A317-9EFD09E9A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48577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4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适用场景</a:t>
            </a:r>
          </a:p>
          <a:p xmlns:a="http://schemas.openxmlformats.org/drawingml/2006/main">
            <a:pPr>
              <a:defRPr sz="24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4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核心优势</a:t>
            </a:r>
          </a:p>
          <a:p xmlns:a="http://schemas.openxmlformats.org/drawingml/2006/main">
            <a:pPr>
              <a:defRPr sz="24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4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需要投入的资源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D6CF6-DD6C-4B23-AFA4-7E21AC04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495550"/>
            <a:ext cx="4857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45BFF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145BFF"/>
                </a:solidFill>
                <a:latin typeface="MiSans"/>
                <a:ea typeface="MiSans"/>
                <a:cs typeface="MiSans"/>
              </a:rPr>
              <a:t>方案 B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FFC3BB-0136-456A-9E98-6F82E326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352800"/>
            <a:ext cx="48577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4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适用场景</a:t>
            </a:r>
          </a:p>
          <a:p xmlns:a="http://schemas.openxmlformats.org/drawingml/2006/main">
            <a:pPr>
              <a:defRPr sz="24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4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核心优势</a:t>
            </a:r>
          </a:p>
          <a:p xmlns:a="http://schemas.openxmlformats.org/drawingml/2006/main">
            <a:pPr>
              <a:defRPr sz="24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4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需要投入的资源</a:t>
            </a:r>
          </a:p>
        </p:txBody>
      </p:sp>
    </p:spTree>
    <p:extLst>
      <p:ext uri="{BB962C8B-B14F-4D97-AF65-F5344CB8AC3E}">
        <p14:creationId xmlns:p14="http://schemas.microsoft.com/office/powerpoint/2010/main" val="1033992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68749e51454dfc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A93395-9141-4961-81DE-E22DE239C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17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516174"/>
                </a:solidFill>
                <a:latin typeface="Geist"/>
                <a:ea typeface="Geist"/>
                <a:cs typeface="Geist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55B52F-10C5-4B6A-AC03-B769C4F52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指标趋势</a:t>
            </a:r>
          </a:p>
        </p:txBody>
      </p:sp>
      <p:graphicFrame>
        <p:nvGraphicFramePr>
          <p:cNvPr id="9" name="Chart"/>
          <p:cNvGraphicFramePr/>
          <p:nvPr/>
        </p:nvGraphicFramePr>
        <p:xfrm>
          <a:off xmlns:a="http://schemas.openxmlformats.org/drawingml/2006/main" x="952500" y="2381250"/>
          <a:ext xmlns:a="http://schemas.openxmlformats.org/drawingml/2006/main" cx="1028700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2508f17fcb2476d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F531A4-2627-4814-9F6E-061EAA7B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6740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16174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16174"/>
                </a:solidFill>
                <a:latin typeface="MiSans"/>
                <a:ea typeface="MiSans"/>
                <a:cs typeface="MiSans"/>
              </a:rPr>
              <a:t>示例数据 · 请替换数值、单位、来源和更新时间</a:t>
            </a:r>
          </a:p>
        </p:txBody>
      </p:sp>
    </p:spTree>
    <p:extLst>
      <p:ext uri="{BB962C8B-B14F-4D97-AF65-F5344CB8AC3E}">
        <p14:creationId xmlns:p14="http://schemas.microsoft.com/office/powerpoint/2010/main" val="12726289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4809fad6414fb0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3083E-1A2C-41CA-A583-042FFDEB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17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516174"/>
                </a:solidFill>
                <a:latin typeface="Geist"/>
                <a:ea typeface="Geist"/>
                <a:cs typeface="Geist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A93BCC-C65D-4DDE-B76F-85FF6C63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项目与资源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" y="2438400"/>
          <a:ext xmlns:a="http://schemas.openxmlformats.org/drawingml/2006/main" cx="10820400" cy="29908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747713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Sans"/>
                          <a:ea typeface="MiSans"/>
                          <a:cs typeface="MiSans"/>
                        </a:rPr>
                        <a:t>项目</a:t>
                      </a:r>
                    </a:p>
                  </a:txBody>
                  <a:tcPr marL="91440" marR="91440" marT="45720" marB="45720">
                    <a:solidFill>
                      <a:srgbClr val="145B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Sans"/>
                          <a:ea typeface="MiSans"/>
                          <a:cs typeface="MiSans"/>
                        </a:rPr>
                        <a:t>负责人</a:t>
                      </a:r>
                    </a:p>
                  </a:txBody>
                  <a:tcPr marL="91440" marR="91440" marT="45720" marB="45720">
                    <a:solidFill>
                      <a:srgbClr val="145B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MiSans"/>
                          <a:ea typeface="MiSans"/>
                          <a:cs typeface="MiSans"/>
                        </a:rPr>
                        <a:t>下一步</a:t>
                      </a:r>
                    </a:p>
                  </a:txBody>
                  <a:tcPr marL="91440" marR="91440" marT="45720" marB="45720">
                    <a:solidFill>
                      <a:srgbClr val="145BFF"/>
                    </a:solidFill>
                  </a:tcPr>
                </a:tc>
              </a:tr>
              <a:tr h="74771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MiSans"/>
                          <a:ea typeface="MiSans"/>
                          <a:cs typeface="MiSans"/>
                        </a:rPr>
                        <a:t>项目 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MiSans"/>
                          <a:ea typeface="MiSans"/>
                          <a:cs typeface="MiSans"/>
                        </a:rPr>
                        <a:t>姓名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MiSans"/>
                          <a:ea typeface="MiSans"/>
                          <a:cs typeface="MiSans"/>
                        </a:rPr>
                        <a:t>行动描述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771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MiSans"/>
                          <a:ea typeface="MiSans"/>
                          <a:cs typeface="MiSans"/>
                        </a:rPr>
                        <a:t>项目 B</a:t>
                      </a:r>
                    </a:p>
                  </a:txBody>
                  <a:tcPr marL="91440" marR="91440" marT="45720" marB="45720">
                    <a:solidFill>
                      <a:srgbClr val="EAF2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MiSans"/>
                          <a:ea typeface="MiSans"/>
                          <a:cs typeface="MiSans"/>
                        </a:rPr>
                        <a:t>姓名</a:t>
                      </a:r>
                    </a:p>
                  </a:txBody>
                  <a:tcPr marL="91440" marR="91440" marT="45720" marB="45720">
                    <a:solidFill>
                      <a:srgbClr val="EAF2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MiSans"/>
                          <a:ea typeface="MiSans"/>
                          <a:cs typeface="MiSans"/>
                        </a:rPr>
                        <a:t>行动描述</a:t>
                      </a:r>
                    </a:p>
                  </a:txBody>
                  <a:tcPr marL="91440" marR="91440" marT="45720" marB="45720">
                    <a:solidFill>
                      <a:srgbClr val="EAF2F7"/>
                    </a:solidFill>
                  </a:tcPr>
                </a:tc>
              </a:tr>
              <a:tr h="74771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MiSans"/>
                          <a:ea typeface="MiSans"/>
                          <a:cs typeface="MiSans"/>
                        </a:rPr>
                        <a:t>项目 C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MiSans"/>
                          <a:ea typeface="MiSans"/>
                          <a:cs typeface="MiSans"/>
                        </a:rPr>
                        <a:t>姓名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0233D"/>
                          </a:solidFill>
                          <a:latin typeface="MiSans"/>
                          <a:ea typeface="MiSans"/>
                          <a:cs typeface="MiSans"/>
                        </a:rPr>
                        <a:t>行动描述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3A333D-A460-46C6-A050-472519C3E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7215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16174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16174"/>
                </a:solidFill>
                <a:latin typeface="MiSans"/>
                <a:ea typeface="MiSans"/>
                <a:cs typeface="MiSans"/>
              </a:rPr>
              <a:t>填写真实项目与负责人后使用</a:t>
            </a:r>
          </a:p>
        </p:txBody>
      </p:sp>
    </p:spTree>
    <p:extLst>
      <p:ext uri="{BB962C8B-B14F-4D97-AF65-F5344CB8AC3E}">
        <p14:creationId xmlns:p14="http://schemas.microsoft.com/office/powerpoint/2010/main" val="8497628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8b30d8e23045f6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01A8D-7E89-4197-87FB-EDBE78A42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17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516174"/>
                </a:solidFill>
                <a:latin typeface="Geist"/>
                <a:ea typeface="Geist"/>
                <a:cs typeface="Geist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F7AA6B-ADA8-474A-B3BD-C619963F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实施路线图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9E8269-E019-4D2E-84EA-EA871E8E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86025"/>
            <a:ext cx="304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145BFF"/>
                </a:solidFill>
                <a:latin typeface="Geist"/>
                <a:ea typeface="Geist"/>
                <a:cs typeface="Geist"/>
              </a:defRPr>
            </a:pPr>
            <a:r>
              <a:rPr sz="4050" b="0">
                <a:solidFill>
                  <a:srgbClr val="145BFF"/>
                </a:solidFill>
                <a:latin typeface="Geist"/>
                <a:ea typeface="Geist"/>
                <a:cs typeface="Geist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DF50F7-0B69-448C-8CBC-492A2640E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准备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9E2460-CA8A-4024-8C6A-A17D3DDA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31432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目标与交付物</a:t>
            </a:r>
          </a:p>
          <a:p xmlns:a="http://schemas.openxmlformats.org/drawingml/2006/main">
            <a:pPr>
              <a:defRPr sz="21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负责人 / 日期</a:t>
            </a:r>
          </a:p>
          <a:p xmlns:a="http://schemas.openxmlformats.org/drawingml/2006/main">
            <a:pPr>
              <a:defRPr sz="21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完成条件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10B189-A08A-4FC9-A90F-1B86761C5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86025"/>
            <a:ext cx="304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145BFF"/>
                </a:solidFill>
                <a:latin typeface="Geist"/>
                <a:ea typeface="Geist"/>
                <a:cs typeface="Geist"/>
              </a:defRPr>
            </a:pPr>
            <a:r>
              <a:rPr sz="4050" b="0">
                <a:solidFill>
                  <a:srgbClr val="145BFF"/>
                </a:solidFill>
                <a:latin typeface="Geist"/>
                <a:ea typeface="Geist"/>
                <a:cs typeface="Geist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F45626-9E3B-4CEB-A6A8-A58623F6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476625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验证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F08CCC-F4A8-4DA9-831C-CE9038246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438650"/>
            <a:ext cx="31432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目标与交付物</a:t>
            </a:r>
          </a:p>
          <a:p xmlns:a="http://schemas.openxmlformats.org/drawingml/2006/main">
            <a:pPr>
              <a:defRPr sz="21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负责人 / 日期</a:t>
            </a:r>
          </a:p>
          <a:p xmlns:a="http://schemas.openxmlformats.org/drawingml/2006/main">
            <a:pPr>
              <a:defRPr sz="21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完成条件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927D2B-B00A-4DB5-88F1-273EA9DEC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486025"/>
            <a:ext cx="304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145BFF"/>
                </a:solidFill>
                <a:latin typeface="Geist"/>
                <a:ea typeface="Geist"/>
                <a:cs typeface="Geist"/>
              </a:defRPr>
            </a:pPr>
            <a:r>
              <a:rPr sz="4050" b="0">
                <a:solidFill>
                  <a:srgbClr val="145BFF"/>
                </a:solidFill>
                <a:latin typeface="Geist"/>
                <a:ea typeface="Geist"/>
                <a:cs typeface="Geist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D8F3E6-8C88-4469-A509-F00AEFEE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76625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发布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C7C7F7-4F37-454C-B628-2CCD79E5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438650"/>
            <a:ext cx="31432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目标与交付物</a:t>
            </a:r>
          </a:p>
          <a:p xmlns:a="http://schemas.openxmlformats.org/drawingml/2006/main">
            <a:pPr>
              <a:defRPr sz="21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负责人 / 日期</a:t>
            </a:r>
          </a:p>
          <a:p xmlns:a="http://schemas.openxmlformats.org/drawingml/2006/main">
            <a:pPr>
              <a:defRPr sz="210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10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完成条件</a:t>
            </a:r>
          </a:p>
        </p:txBody>
      </p:sp>
    </p:spTree>
    <p:extLst>
      <p:ext uri="{BB962C8B-B14F-4D97-AF65-F5344CB8AC3E}">
        <p14:creationId xmlns:p14="http://schemas.microsoft.com/office/powerpoint/2010/main" val="14709310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3df94315554e63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294FE0-BB33-4F78-A236-78F7430BC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17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516174"/>
                </a:solidFill>
                <a:latin typeface="Geist"/>
                <a:ea typeface="Geist"/>
                <a:cs typeface="Geist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35B81E-9E04-4319-846A-23376C48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合作提案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60DE97-FE9A-40DF-84EE-ED2F7C16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609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45BFF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145BFF"/>
                </a:solidFill>
                <a:latin typeface="MiSans"/>
                <a:ea typeface="MiSans"/>
                <a:cs typeface="MiSans"/>
              </a:rPr>
              <a:t>共同的用户价值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E04C4-901A-402B-AE5D-B57B954A4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71875"/>
            <a:ext cx="600075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说明合作双方的角色。</a:t>
            </a:r>
          </a:p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明确交付内容与下一步。</a:t>
            </a:r>
          </a:p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在确认后放入合作方原始标识。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7a15849674133"/>
          <a:stretch xmlns:a="http://schemas.openxmlformats.org/drawingml/2006/main"/>
        </p:blipFill>
        <p:spPr>
          <a:xfrm xmlns:a="http://schemas.openxmlformats.org/drawingml/2006/main">
            <a:off x="7334250" y="2114550"/>
            <a:ext cx="4000500" cy="4000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76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6989166ba24cdc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C219FA-E37F-4A36-8469-C5D60236E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17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516174"/>
                </a:solidFill>
                <a:latin typeface="Geist"/>
                <a:ea typeface="Geist"/>
                <a:cs typeface="Geist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E4BBC5-BE84-4D80-A664-2216E7B1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106680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39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“在这里放入一段有来源的</a:t>
            </a:r>
          </a:p>
          <a:p xmlns:a="http://schemas.openxmlformats.org/drawingml/2006/main">
            <a:pPr>
              <a:defRPr sz="39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39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用户反馈或核心观点。”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743F9C-D221-4CA7-8157-4A66F0B0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14900"/>
            <a:ext cx="1000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5BFF"/>
                </a:solidFill>
                <a:latin typeface="MiSans"/>
                <a:ea typeface="MiSans"/>
                <a:cs typeface="MiSans"/>
              </a:defRPr>
            </a:pPr>
            <a:r>
              <a:rPr sz="2100" b="0">
                <a:solidFill>
                  <a:srgbClr val="145BFF"/>
                </a:solidFill>
                <a:latin typeface="MiSans"/>
                <a:ea typeface="MiSans"/>
                <a:cs typeface="MiSans"/>
              </a:rPr>
              <a:t>姓名 / 身份 / 来源与日期</a:t>
            </a:r>
          </a:p>
        </p:txBody>
      </p:sp>
    </p:spTree>
    <p:extLst>
      <p:ext uri="{BB962C8B-B14F-4D97-AF65-F5344CB8AC3E}">
        <p14:creationId xmlns:p14="http://schemas.microsoft.com/office/powerpoint/2010/main" val="9741680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A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7334c4e0a24184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BAA54-5ABD-4064-809E-AF4B586E8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16174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516174"/>
                </a:solidFill>
                <a:latin typeface="Geist"/>
                <a:ea typeface="Geist"/>
                <a:cs typeface="Geist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89B3E7-0B4E-41B2-A4FA-203063F91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668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10233D"/>
                </a:solidFill>
                <a:latin typeface="MiSans"/>
                <a:ea typeface="MiSans"/>
                <a:cs typeface="MiSans"/>
              </a:rPr>
              <a:t>品牌与场景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3E18E7-ABDC-4C23-8EDA-81B27E9D8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6000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45BFF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145BFF"/>
                </a:solidFill>
                <a:latin typeface="MiSans"/>
                <a:ea typeface="MiSans"/>
                <a:cs typeface="MiSans"/>
              </a:rPr>
              <a:t>面向真实的使用场景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A92D85-9CCE-441C-92D8-9A9F349E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6191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用具体场景解释产品。</a:t>
            </a:r>
          </a:p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视觉素材辅助叙事。</a:t>
            </a:r>
          </a:p>
          <a:p xmlns:a="http://schemas.openxmlformats.org/drawingml/2006/main">
            <a:pPr>
              <a:defRPr sz="2250" b="0">
                <a:solidFill>
                  <a:srgbClr val="10233D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10233D"/>
                </a:solidFill>
                <a:latin typeface="MiSans"/>
                <a:ea typeface="MiSans"/>
                <a:cs typeface="MiSans"/>
              </a:rPr>
              <a:t>文案与数据始终保持可编辑。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004d839f8e4fd5"/>
          <a:stretch xmlns:a="http://schemas.openxmlformats.org/drawingml/2006/main"/>
        </p:blipFill>
        <p:spPr>
          <a:xfrm xmlns:a="http://schemas.openxmlformats.org/drawingml/2006/main">
            <a:off x="7429500" y="2143125"/>
            <a:ext cx="3905250" cy="3905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533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45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01510b442146d3"/>
          <a:stretch xmlns:a="http://schemas.openxmlformats.org/drawingml/2006/main"/>
        </p:blipFill>
        <p:spPr>
          <a:xfrm xmlns:a="http://schemas.openxmlformats.org/drawingml/2006/main">
            <a:off x="685800" y="362992"/>
            <a:ext cx="1524000" cy="43606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6AB57-9B84-4591-9336-20E25FF7F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76975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Geist"/>
                <a:ea typeface="Geist"/>
                <a:cs typeface="Geist"/>
              </a:defRPr>
            </a:pPr>
            <a:r>
              <a:rPr sz="1200" b="0">
                <a:solidFill>
                  <a:srgbClr val="FFFFFF"/>
                </a:solidFill>
                <a:latin typeface="Geist"/>
                <a:ea typeface="Geist"/>
                <a:cs typeface="Geist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C4B8A8-8B6C-4333-AC27-001720315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57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下一步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C7A532-4B89-449E-A457-5F9087E3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95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7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一项行动 / 一位负责人 / 一个日期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F967D-9FDE-4A3E-82C6-670D0C517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43525"/>
            <a:ext cx="1009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联系邮箱或网站</a:t>
            </a:r>
          </a:p>
        </p:txBody>
      </p:sp>
    </p:spTree>
    <p:extLst>
      <p:ext uri="{BB962C8B-B14F-4D97-AF65-F5344CB8AC3E}">
        <p14:creationId xmlns:p14="http://schemas.microsoft.com/office/powerpoint/2010/main" val="243377015"/>
      </p:ext>
    </p:extLst>
  </p:cSld>
</p:sld>
</file>

<file path=ppt/theme/theme1.xml><?xml version="1.0" encoding="utf-8"?>
<a:theme xmlns:a="http://schemas.openxmlformats.org/drawingml/2006/main" name="ChatGPT">
  <a:themeElements>
    <a:clrScheme name="MERXI">
      <a:dk1>
        <a:srgbClr val="10233D"/>
      </a:dk1>
      <a:lt1>
        <a:srgbClr val="FFFFFF"/>
      </a:lt1>
      <a:dk2>
        <a:srgbClr val="0A3FB8"/>
      </a:dk2>
      <a:lt2>
        <a:srgbClr val="FCFAF4"/>
      </a:lt2>
      <a:accent1>
        <a:srgbClr val="145BFF"/>
      </a:accent1>
      <a:accent2>
        <a:srgbClr val="0A3FB8"/>
      </a:accent2>
      <a:accent3>
        <a:srgbClr val="D79B18"/>
      </a:accent3>
      <a:accent4>
        <a:srgbClr val="FF6A1A"/>
      </a:accent4>
      <a:accent5>
        <a:srgbClr val="11BED0"/>
      </a:accent5>
      <a:accent6>
        <a:srgbClr val="EAF2F7"/>
      </a:accent6>
      <a:hlink>
        <a:srgbClr val="145BFF"/>
      </a:hlink>
      <a:folHlink>
        <a:srgbClr val="0A3FB8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MERXI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2026-09-10T14:30:59.5840000Z</dcterms:created>
  <dcterms:modified xsi:type="dcterms:W3CDTF">2026-09-10T14:30:59.5840000Z</dcterms:modified>
</coreProperties>
</file>